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6858000" cy="9906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53"/>
  </p:normalViewPr>
  <p:slideViewPr>
    <p:cSldViewPr>
      <p:cViewPr varScale="1">
        <p:scale>
          <a:sx n="78" d="100"/>
          <a:sy n="78" d="100"/>
        </p:scale>
        <p:origin x="3400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太郎 レノボ" userId="6a3c50333ce62859" providerId="LiveId" clId="{E2F50218-A51B-4AB9-A610-94499CDA021B}"/>
    <pc:docChg chg="modSld">
      <pc:chgData name="太郎 レノボ" userId="6a3c50333ce62859" providerId="LiveId" clId="{E2F50218-A51B-4AB9-A610-94499CDA021B}" dt="2024-06-17T23:05:26.431" v="24" actId="20577"/>
      <pc:docMkLst>
        <pc:docMk/>
      </pc:docMkLst>
      <pc:sldChg chg="modSp mod">
        <pc:chgData name="太郎 レノボ" userId="6a3c50333ce62859" providerId="LiveId" clId="{E2F50218-A51B-4AB9-A610-94499CDA021B}" dt="2024-06-17T23:05:26.431" v="24" actId="20577"/>
        <pc:sldMkLst>
          <pc:docMk/>
          <pc:sldMk cId="0" sldId="256"/>
        </pc:sldMkLst>
        <pc:spChg chg="mod">
          <ac:chgData name="太郎 レノボ" userId="6a3c50333ce62859" providerId="LiveId" clId="{E2F50218-A51B-4AB9-A610-94499CDA021B}" dt="2024-06-17T23:05:26.431" v="24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96240"/>
            <a:ext cx="6172200" cy="1584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1550" y="1394205"/>
            <a:ext cx="5269230" cy="12715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625" algn="ctr">
              <a:lnSpc>
                <a:spcPct val="100000"/>
              </a:lnSpc>
              <a:spcBef>
                <a:spcPts val="95"/>
              </a:spcBef>
            </a:pPr>
            <a:r>
              <a:rPr lang="ja-JP" altLang="en-US" sz="1600" spc="-5" dirty="0">
                <a:latin typeface="游ゴシック" panose="020B0400000000000000" pitchFamily="50" charset="-128"/>
                <a:ea typeface="游ゴシック" panose="020B0400000000000000" pitchFamily="50" charset="-128"/>
                <a:cs typeface="Yu Gothic"/>
              </a:rPr>
              <a:t>横浜</a:t>
            </a:r>
            <a:r>
              <a:rPr lang="en-US" altLang="ja-JP" sz="1600" spc="-5" dirty="0">
                <a:latin typeface="游ゴシック" panose="020B0400000000000000" pitchFamily="50" charset="-128"/>
                <a:ea typeface="游ゴシック" panose="020B0400000000000000" pitchFamily="50" charset="-128"/>
                <a:cs typeface="Yu Gothic"/>
              </a:rPr>
              <a:t>e</a:t>
            </a:r>
            <a:r>
              <a:rPr lang="ja-JP" altLang="en-US" sz="1600" spc="-5" dirty="0">
                <a:latin typeface="游ゴシック" panose="020B0400000000000000" pitchFamily="50" charset="-128"/>
                <a:ea typeface="游ゴシック" panose="020B0400000000000000" pitchFamily="50" charset="-128"/>
                <a:cs typeface="Yu Gothic"/>
              </a:rPr>
              <a:t>スポーツ大会　戦参</a:t>
            </a:r>
            <a:r>
              <a:rPr lang="en-US" altLang="ja-JP" sz="1600" spc="-5" dirty="0">
                <a:latin typeface="游ゴシック" panose="020B0400000000000000" pitchFamily="50" charset="-128"/>
                <a:ea typeface="游ゴシック" panose="020B0400000000000000" pitchFamily="50" charset="-128"/>
                <a:cs typeface="Yu Gothic"/>
              </a:rPr>
              <a:t>-SENZAN-</a:t>
            </a:r>
          </a:p>
          <a:p>
            <a:pPr marL="47625" algn="ctr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Yu Gothic"/>
                <a:cs typeface="Yu Gothic"/>
              </a:rPr>
              <a:t> 参加同意書</a:t>
            </a:r>
            <a:endParaRPr sz="1600" dirty="0">
              <a:latin typeface="Yu Gothic"/>
              <a:cs typeface="Yu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 dirty="0">
              <a:latin typeface="Yu Gothic"/>
              <a:cs typeface="Yu Gothic"/>
            </a:endParaRPr>
          </a:p>
          <a:p>
            <a:pPr marL="12700">
              <a:lnSpc>
                <a:spcPct val="100000"/>
              </a:lnSpc>
            </a:pPr>
            <a:r>
              <a:rPr sz="1100" spc="-15" dirty="0">
                <a:latin typeface="Yu Gothic"/>
                <a:cs typeface="Yu Gothic"/>
              </a:rPr>
              <a:t>202</a:t>
            </a:r>
            <a:r>
              <a:rPr lang="en-US" sz="1100" spc="-15" dirty="0">
                <a:latin typeface="Yu Gothic"/>
                <a:cs typeface="Yu Gothic"/>
              </a:rPr>
              <a:t>5</a:t>
            </a:r>
            <a:r>
              <a:rPr sz="1100" dirty="0">
                <a:latin typeface="Yu Gothic"/>
                <a:cs typeface="Yu Gothic"/>
              </a:rPr>
              <a:t>年</a:t>
            </a:r>
            <a:r>
              <a:rPr lang="en-US" sz="1100" spc="-15" dirty="0">
                <a:latin typeface="Yu Gothic"/>
                <a:cs typeface="Yu Gothic"/>
              </a:rPr>
              <a:t>8</a:t>
            </a:r>
            <a:r>
              <a:rPr sz="1100" dirty="0">
                <a:latin typeface="Yu Gothic"/>
                <a:cs typeface="Yu Gothic"/>
              </a:rPr>
              <a:t>月</a:t>
            </a:r>
            <a:r>
              <a:rPr lang="en-US" sz="1100" dirty="0">
                <a:latin typeface="Yu Gothic"/>
                <a:cs typeface="Yu Gothic"/>
              </a:rPr>
              <a:t>29</a:t>
            </a:r>
            <a:r>
              <a:rPr lang="ja-JP" altLang="en-US" sz="1100">
                <a:latin typeface="Yu Gothic"/>
                <a:cs typeface="Yu Gothic"/>
              </a:rPr>
              <a:t>日</a:t>
            </a:r>
            <a:r>
              <a:rPr lang="en-US" altLang="ja-JP" sz="1100" dirty="0">
                <a:latin typeface="Yu Gothic"/>
                <a:cs typeface="Yu Gothic"/>
              </a:rPr>
              <a:t>(</a:t>
            </a:r>
            <a:r>
              <a:rPr lang="ja-JP" altLang="en-US" sz="1100" dirty="0">
                <a:latin typeface="Yu Gothic"/>
                <a:cs typeface="Yu Gothic"/>
              </a:rPr>
              <a:t>金</a:t>
            </a:r>
            <a:r>
              <a:rPr lang="en-US" altLang="ja-JP" sz="1100" dirty="0">
                <a:latin typeface="Yu Gothic"/>
                <a:cs typeface="Yu Gothic"/>
              </a:rPr>
              <a:t>)</a:t>
            </a:r>
            <a:r>
              <a:rPr lang="ja-JP" altLang="en-US" sz="1100">
                <a:latin typeface="Yu Gothic"/>
                <a:cs typeface="Yu Gothic"/>
              </a:rPr>
              <a:t>、</a:t>
            </a:r>
            <a:r>
              <a:rPr lang="en-US" altLang="ja-JP" sz="1100" spc="-15" dirty="0">
                <a:latin typeface="Yu Gothic"/>
                <a:cs typeface="Yu Gothic"/>
              </a:rPr>
              <a:t>30</a:t>
            </a:r>
            <a:r>
              <a:rPr sz="1100" spc="5" dirty="0">
                <a:latin typeface="Yu Gothic"/>
                <a:cs typeface="Yu Gothic"/>
              </a:rPr>
              <a:t>日</a:t>
            </a:r>
            <a:r>
              <a:rPr lang="ja-JP" altLang="en-US" sz="1100" spc="5" dirty="0">
                <a:latin typeface="Yu Gothic"/>
                <a:cs typeface="Yu Gothic"/>
              </a:rPr>
              <a:t>（</a:t>
            </a:r>
            <a:r>
              <a:rPr sz="1100" spc="5" dirty="0">
                <a:latin typeface="Yu Gothic"/>
                <a:cs typeface="Yu Gothic"/>
              </a:rPr>
              <a:t>土</a:t>
            </a:r>
            <a:r>
              <a:rPr lang="ja-JP" altLang="en-US" sz="1100" spc="5">
                <a:latin typeface="Yu Gothic"/>
                <a:cs typeface="Yu Gothic"/>
              </a:rPr>
              <a:t>）、</a:t>
            </a:r>
            <a:r>
              <a:rPr lang="en-US" altLang="ja-JP" sz="1100" spc="5" dirty="0">
                <a:latin typeface="Yu Gothic"/>
                <a:cs typeface="Yu Gothic"/>
              </a:rPr>
              <a:t>31</a:t>
            </a:r>
            <a:r>
              <a:rPr lang="ja-JP" altLang="en-US" sz="1100" spc="5">
                <a:latin typeface="Yu Gothic"/>
                <a:cs typeface="Yu Gothic"/>
              </a:rPr>
              <a:t>日</a:t>
            </a:r>
            <a:r>
              <a:rPr lang="en-US" altLang="ja-JP" sz="1100" spc="5" dirty="0">
                <a:latin typeface="Yu Gothic"/>
                <a:cs typeface="Yu Gothic"/>
              </a:rPr>
              <a:t>(</a:t>
            </a:r>
            <a:r>
              <a:rPr lang="ja-JP" altLang="en-US" sz="1100" spc="5" dirty="0">
                <a:latin typeface="Yu Gothic"/>
                <a:cs typeface="Yu Gothic"/>
              </a:rPr>
              <a:t>日</a:t>
            </a:r>
            <a:r>
              <a:rPr lang="en-US" altLang="ja-JP" sz="1100" spc="5" dirty="0">
                <a:latin typeface="Yu Gothic"/>
                <a:cs typeface="Yu Gothic"/>
              </a:rPr>
              <a:t>)</a:t>
            </a:r>
            <a:r>
              <a:rPr sz="1100" spc="5" dirty="0" err="1">
                <a:latin typeface="Yu Gothic"/>
                <a:cs typeface="Yu Gothic"/>
              </a:rPr>
              <a:t>に</a:t>
            </a:r>
            <a:r>
              <a:rPr sz="1100" dirty="0" err="1">
                <a:latin typeface="Yu Gothic"/>
                <a:cs typeface="Yu Gothic"/>
              </a:rPr>
              <a:t>開</a:t>
            </a:r>
            <a:r>
              <a:rPr sz="1100" spc="-10" dirty="0" err="1">
                <a:latin typeface="Yu Gothic"/>
                <a:cs typeface="Yu Gothic"/>
              </a:rPr>
              <a:t>催</a:t>
            </a:r>
            <a:r>
              <a:rPr sz="1100" spc="5" dirty="0" err="1">
                <a:latin typeface="Yu Gothic"/>
                <a:cs typeface="Yu Gothic"/>
              </a:rPr>
              <a:t>の</a:t>
            </a:r>
            <a:r>
              <a:rPr sz="1100" dirty="0">
                <a:latin typeface="Yu Gothic"/>
                <a:cs typeface="Yu Gothic"/>
              </a:rPr>
              <a:t>、</a:t>
            </a:r>
            <a:endParaRPr lang="en-US" sz="1100" dirty="0">
              <a:latin typeface="Yu Gothic"/>
              <a:cs typeface="Yu Gothic"/>
            </a:endParaRPr>
          </a:p>
          <a:p>
            <a:pPr marL="12700">
              <a:lnSpc>
                <a:spcPct val="100000"/>
              </a:lnSpc>
            </a:pPr>
            <a:r>
              <a:rPr lang="ja-JP" altLang="en-US" sz="1100" spc="-10">
                <a:latin typeface="游ゴシック" panose="020B0400000000000000" pitchFamily="50" charset="-128"/>
                <a:ea typeface="游ゴシック" panose="020B0400000000000000" pitchFamily="50" charset="-128"/>
                <a:cs typeface="Yu Gothic"/>
              </a:rPr>
              <a:t>横浜</a:t>
            </a:r>
            <a:r>
              <a:rPr lang="en-US" altLang="ja-JP" sz="1100" spc="-10" dirty="0">
                <a:latin typeface="游ゴシック" panose="020B0400000000000000" pitchFamily="50" charset="-128"/>
                <a:ea typeface="游ゴシック" panose="020B0400000000000000" pitchFamily="50" charset="-128"/>
                <a:cs typeface="Yu Gothic"/>
              </a:rPr>
              <a:t>e</a:t>
            </a:r>
            <a:r>
              <a:rPr lang="ja-JP" altLang="en-US" sz="1100" spc="-10" dirty="0">
                <a:latin typeface="游ゴシック" panose="020B0400000000000000" pitchFamily="50" charset="-128"/>
                <a:ea typeface="游ゴシック" panose="020B0400000000000000" pitchFamily="50" charset="-128"/>
                <a:cs typeface="Yu Gothic"/>
              </a:rPr>
              <a:t>スポーツ大会 戦参加</a:t>
            </a:r>
            <a:r>
              <a:rPr lang="en-US" altLang="ja-JP" sz="1100" spc="-10" dirty="0">
                <a:latin typeface="游ゴシック" panose="020B0400000000000000" pitchFamily="50" charset="-128"/>
                <a:ea typeface="游ゴシック" panose="020B0400000000000000" pitchFamily="50" charset="-128"/>
                <a:cs typeface="Yu Gothic"/>
              </a:rPr>
              <a:t>-SENZAN-</a:t>
            </a:r>
            <a:r>
              <a:rPr lang="ja-JP" altLang="en-US" sz="1100" spc="-10" dirty="0">
                <a:latin typeface="游ゴシック" panose="020B0400000000000000" pitchFamily="50" charset="-128"/>
                <a:ea typeface="游ゴシック" panose="020B0400000000000000" pitchFamily="50" charset="-128"/>
                <a:cs typeface="Yu Gothic"/>
              </a:rPr>
              <a:t>の</a:t>
            </a:r>
            <a:r>
              <a:rPr sz="1100" dirty="0" err="1">
                <a:latin typeface="Yu Gothic"/>
                <a:cs typeface="Yu Gothic"/>
              </a:rPr>
              <a:t>規約を遵守し、守られ</a:t>
            </a:r>
            <a:r>
              <a:rPr sz="1100" spc="-15" dirty="0" err="1">
                <a:latin typeface="Yu Gothic"/>
                <a:cs typeface="Yu Gothic"/>
              </a:rPr>
              <a:t>な</a:t>
            </a:r>
            <a:r>
              <a:rPr sz="1100" dirty="0" err="1">
                <a:latin typeface="Yu Gothic"/>
                <a:cs typeface="Yu Gothic"/>
              </a:rPr>
              <a:t>い場</a:t>
            </a:r>
            <a:r>
              <a:rPr sz="1100" spc="-15" dirty="0" err="1">
                <a:latin typeface="Yu Gothic"/>
                <a:cs typeface="Yu Gothic"/>
              </a:rPr>
              <a:t>合</a:t>
            </a:r>
            <a:r>
              <a:rPr sz="1100" dirty="0" err="1">
                <a:latin typeface="Yu Gothic"/>
                <a:cs typeface="Yu Gothic"/>
              </a:rPr>
              <a:t>は参</a:t>
            </a:r>
            <a:r>
              <a:rPr sz="1100" spc="-15" dirty="0" err="1">
                <a:latin typeface="Yu Gothic"/>
                <a:cs typeface="Yu Gothic"/>
              </a:rPr>
              <a:t>加</a:t>
            </a:r>
            <a:r>
              <a:rPr sz="1100" dirty="0" err="1">
                <a:latin typeface="Yu Gothic"/>
                <a:cs typeface="Yu Gothic"/>
              </a:rPr>
              <a:t>取り</a:t>
            </a:r>
            <a:r>
              <a:rPr sz="1100" spc="-15" dirty="0" err="1">
                <a:latin typeface="Yu Gothic"/>
                <a:cs typeface="Yu Gothic"/>
              </a:rPr>
              <a:t>消</a:t>
            </a:r>
            <a:r>
              <a:rPr sz="1100" dirty="0" err="1">
                <a:latin typeface="Yu Gothic"/>
                <a:cs typeface="Yu Gothic"/>
              </a:rPr>
              <a:t>しを</a:t>
            </a:r>
            <a:r>
              <a:rPr sz="1100" spc="-15" dirty="0" err="1">
                <a:latin typeface="Yu Gothic"/>
                <a:cs typeface="Yu Gothic"/>
              </a:rPr>
              <a:t>了</a:t>
            </a:r>
            <a:r>
              <a:rPr sz="1100" dirty="0" err="1">
                <a:latin typeface="Yu Gothic"/>
                <a:cs typeface="Yu Gothic"/>
              </a:rPr>
              <a:t>承の</a:t>
            </a:r>
            <a:r>
              <a:rPr sz="1100" spc="-15" dirty="0" err="1">
                <a:latin typeface="Yu Gothic"/>
                <a:cs typeface="Yu Gothic"/>
              </a:rPr>
              <a:t>上</a:t>
            </a:r>
            <a:r>
              <a:rPr sz="1100" spc="5" dirty="0" err="1">
                <a:latin typeface="Yu Gothic"/>
                <a:cs typeface="Yu Gothic"/>
              </a:rPr>
              <a:t>、</a:t>
            </a:r>
            <a:r>
              <a:rPr sz="1100" spc="-80" dirty="0" err="1">
                <a:latin typeface="Yu Gothic"/>
                <a:cs typeface="Yu Gothic"/>
              </a:rPr>
              <a:t>e</a:t>
            </a:r>
            <a:r>
              <a:rPr sz="1100" spc="-15" dirty="0" err="1">
                <a:latin typeface="Yu Gothic"/>
                <a:cs typeface="Yu Gothic"/>
              </a:rPr>
              <a:t>ス</a:t>
            </a:r>
            <a:r>
              <a:rPr sz="1100" dirty="0" err="1">
                <a:latin typeface="Yu Gothic"/>
                <a:cs typeface="Yu Gothic"/>
              </a:rPr>
              <a:t>ポー</a:t>
            </a:r>
            <a:r>
              <a:rPr sz="1100" spc="-15" dirty="0" err="1">
                <a:latin typeface="Yu Gothic"/>
                <a:cs typeface="Yu Gothic"/>
              </a:rPr>
              <a:t>ツ</a:t>
            </a:r>
            <a:r>
              <a:rPr sz="1100" dirty="0" err="1">
                <a:latin typeface="Yu Gothic"/>
                <a:cs typeface="Yu Gothic"/>
              </a:rPr>
              <a:t>競技</a:t>
            </a:r>
            <a:r>
              <a:rPr sz="1100" spc="-15" dirty="0" err="1">
                <a:latin typeface="Yu Gothic"/>
                <a:cs typeface="Yu Gothic"/>
              </a:rPr>
              <a:t>大</a:t>
            </a:r>
            <a:r>
              <a:rPr sz="1100" dirty="0" err="1">
                <a:latin typeface="Yu Gothic"/>
                <a:cs typeface="Yu Gothic"/>
              </a:rPr>
              <a:t>会への</a:t>
            </a:r>
            <a:r>
              <a:rPr sz="1100" dirty="0">
                <a:latin typeface="Yu Gothic"/>
                <a:cs typeface="Yu Gothic"/>
              </a:rPr>
              <a:t> 参加、配信番組への出</a:t>
            </a:r>
            <a:r>
              <a:rPr sz="1100" spc="-15" dirty="0">
                <a:latin typeface="Yu Gothic"/>
                <a:cs typeface="Yu Gothic"/>
              </a:rPr>
              <a:t>演</a:t>
            </a:r>
            <a:r>
              <a:rPr sz="1100" dirty="0">
                <a:latin typeface="Yu Gothic"/>
                <a:cs typeface="Yu Gothic"/>
              </a:rPr>
              <a:t>に同</a:t>
            </a:r>
            <a:r>
              <a:rPr sz="1100" spc="-15" dirty="0">
                <a:latin typeface="Yu Gothic"/>
                <a:cs typeface="Yu Gothic"/>
              </a:rPr>
              <a:t>意</a:t>
            </a:r>
            <a:r>
              <a:rPr sz="1100" dirty="0">
                <a:latin typeface="Yu Gothic"/>
                <a:cs typeface="Yu Gothic"/>
              </a:rPr>
              <a:t>しま</a:t>
            </a:r>
            <a:r>
              <a:rPr sz="1100" spc="-15" dirty="0">
                <a:latin typeface="Yu Gothic"/>
                <a:cs typeface="Yu Gothic"/>
              </a:rPr>
              <a:t>す</a:t>
            </a:r>
            <a:r>
              <a:rPr sz="1100" dirty="0">
                <a:latin typeface="Yu Gothic"/>
                <a:cs typeface="Yu Gothic"/>
              </a:rPr>
              <a:t>。</a:t>
            </a:r>
          </a:p>
        </p:txBody>
      </p:sp>
      <p:sp>
        <p:nvSpPr>
          <p:cNvPr id="3" name="object 3"/>
          <p:cNvSpPr/>
          <p:nvPr/>
        </p:nvSpPr>
        <p:spPr>
          <a:xfrm>
            <a:off x="269747" y="871727"/>
            <a:ext cx="2945765" cy="0"/>
          </a:xfrm>
          <a:custGeom>
            <a:avLst/>
            <a:gdLst/>
            <a:ahLst/>
            <a:cxnLst/>
            <a:rect l="l" t="t" r="r" b="b"/>
            <a:pathLst>
              <a:path w="2945765">
                <a:moveTo>
                  <a:pt x="0" y="0"/>
                </a:moveTo>
                <a:lnTo>
                  <a:pt x="294538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24992" y="632206"/>
            <a:ext cx="261366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38580" algn="l"/>
              </a:tabLst>
            </a:pPr>
            <a:r>
              <a:rPr lang="ja-JP" altLang="en-US" sz="1100" dirty="0">
                <a:latin typeface="Yu Gothic"/>
                <a:cs typeface="Yu Gothic"/>
              </a:rPr>
              <a:t>横浜</a:t>
            </a:r>
            <a:r>
              <a:rPr lang="en-US" altLang="ja-JP" sz="1100" dirty="0">
                <a:latin typeface="Yu Gothic"/>
                <a:cs typeface="Yu Gothic"/>
              </a:rPr>
              <a:t>e</a:t>
            </a:r>
            <a:r>
              <a:rPr lang="ja-JP" altLang="en-US" sz="1100" dirty="0">
                <a:latin typeface="Yu Gothic"/>
                <a:cs typeface="Yu Gothic"/>
              </a:rPr>
              <a:t>スポーツ大会実行委員会 </a:t>
            </a:r>
            <a:r>
              <a:rPr sz="1100" dirty="0" err="1">
                <a:latin typeface="Yu Gothic"/>
                <a:cs typeface="Yu Gothic"/>
              </a:rPr>
              <a:t>事務局宛</a:t>
            </a:r>
            <a:endParaRPr sz="1100" dirty="0">
              <a:latin typeface="Yu Gothic"/>
              <a:cs typeface="Yu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60545" y="202437"/>
            <a:ext cx="42799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5" dirty="0">
                <a:latin typeface="Yu Gothic"/>
                <a:cs typeface="Yu Gothic"/>
              </a:rPr>
              <a:t>記入日</a:t>
            </a:r>
            <a:endParaRPr sz="1050">
              <a:latin typeface="Yu Gothic"/>
              <a:cs typeface="Yu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95138" y="202437"/>
            <a:ext cx="16002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5" dirty="0">
                <a:latin typeface="Yu Gothic"/>
                <a:cs typeface="Yu Gothic"/>
              </a:rPr>
              <a:t>年</a:t>
            </a:r>
            <a:endParaRPr sz="1050">
              <a:latin typeface="Yu Gothic"/>
              <a:cs typeface="Yu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27014" y="202437"/>
            <a:ext cx="16002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5" dirty="0">
                <a:latin typeface="Yu Gothic"/>
                <a:cs typeface="Yu Gothic"/>
              </a:rPr>
              <a:t>月</a:t>
            </a:r>
            <a:endParaRPr sz="1050">
              <a:latin typeface="Yu Gothic"/>
              <a:cs typeface="Yu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62191" y="202437"/>
            <a:ext cx="16002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5" dirty="0">
                <a:latin typeface="Yu Gothic"/>
                <a:cs typeface="Yu Gothic"/>
              </a:rPr>
              <a:t>日</a:t>
            </a:r>
            <a:endParaRPr sz="1050">
              <a:latin typeface="Yu Gothic"/>
              <a:cs typeface="Yu Gothic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888428" y="3899852"/>
          <a:ext cx="5279389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5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9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0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100" dirty="0">
                          <a:latin typeface="Yu Gothic"/>
                          <a:cs typeface="Yu Gothic"/>
                        </a:rPr>
                        <a:t>大会出場選手氏名</a:t>
                      </a:r>
                      <a:endParaRPr sz="1100">
                        <a:latin typeface="Yu Gothic"/>
                        <a:cs typeface="Yu Gothic"/>
                      </a:endParaRPr>
                    </a:p>
                  </a:txBody>
                  <a:tcPr marL="0" marR="0" marT="13335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100" dirty="0">
                          <a:latin typeface="Yu Gothic"/>
                          <a:cs typeface="Yu Gothic"/>
                        </a:rPr>
                        <a:t>生年月日</a:t>
                      </a:r>
                      <a:endParaRPr sz="1100">
                        <a:latin typeface="Yu Gothic"/>
                        <a:cs typeface="Yu Gothic"/>
                      </a:endParaRPr>
                    </a:p>
                  </a:txBody>
                  <a:tcPr marL="0" marR="0" marT="13335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986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Yu Gothic"/>
                          <a:cs typeface="Yu Gothic"/>
                        </a:rPr>
                        <a:t>西暦</a:t>
                      </a:r>
                      <a:endParaRPr sz="1100">
                        <a:latin typeface="Yu Gothic"/>
                        <a:cs typeface="Yu Gothic"/>
                      </a:endParaRPr>
                    </a:p>
                  </a:txBody>
                  <a:tcPr marL="0" marR="0" marT="5715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985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Yu Gothic"/>
                          <a:cs typeface="Yu Gothic"/>
                        </a:rPr>
                        <a:t>年</a:t>
                      </a:r>
                      <a:endParaRPr sz="1100">
                        <a:latin typeface="Yu Gothic"/>
                        <a:cs typeface="Yu Gothic"/>
                      </a:endParaRPr>
                    </a:p>
                  </a:txBody>
                  <a:tcPr marL="0" marR="0" marT="5715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Yu Gothic"/>
                          <a:cs typeface="Yu Gothic"/>
                        </a:rPr>
                        <a:t>月</a:t>
                      </a:r>
                      <a:endParaRPr sz="1100">
                        <a:latin typeface="Yu Gothic"/>
                        <a:cs typeface="Yu Gothic"/>
                      </a:endParaRPr>
                    </a:p>
                  </a:txBody>
                  <a:tcPr marL="0" marR="0" marT="5715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7876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Yu Gothic"/>
                          <a:cs typeface="Yu Gothic"/>
                        </a:rPr>
                        <a:t>日</a:t>
                      </a:r>
                      <a:endParaRPr sz="1100">
                        <a:latin typeface="Yu Gothic"/>
                        <a:cs typeface="Yu Gothic"/>
                      </a:endParaRPr>
                    </a:p>
                  </a:txBody>
                  <a:tcPr marL="0" marR="0" marT="5715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Yu Gothic"/>
                          <a:cs typeface="Yu Gothic"/>
                        </a:rPr>
                        <a:t>（</a:t>
                      </a:r>
                      <a:endParaRPr sz="1100">
                        <a:latin typeface="Yu Gothic"/>
                        <a:cs typeface="Yu Gothic"/>
                      </a:endParaRPr>
                    </a:p>
                  </a:txBody>
                  <a:tcPr marL="0" marR="0" marT="5715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3906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Yu Gothic"/>
                          <a:cs typeface="Yu Gothic"/>
                        </a:rPr>
                        <a:t>歳）</a:t>
                      </a:r>
                    </a:p>
                  </a:txBody>
                  <a:tcPr marL="0" marR="0" marT="5715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1130604" y="5474970"/>
            <a:ext cx="45974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59180" marR="5080" indent="-1047115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Yu Gothic"/>
                <a:cs typeface="Yu Gothic"/>
              </a:rPr>
              <a:t>私は、上記未成年者の親権者として、当大会へ参加するにあたり、 内容を了承し、参加を承諾します。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68451" y="6573393"/>
            <a:ext cx="58674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Yu Gothic"/>
                <a:cs typeface="Yu Gothic"/>
              </a:rPr>
              <a:t>保護者様</a:t>
            </a:r>
            <a:endParaRPr sz="1100">
              <a:latin typeface="Yu Gothic"/>
              <a:cs typeface="Yu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83129" y="6573393"/>
            <a:ext cx="445134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91465" algn="l"/>
              </a:tabLst>
            </a:pPr>
            <a:r>
              <a:rPr sz="1100" dirty="0">
                <a:latin typeface="Yu Gothic"/>
                <a:cs typeface="Yu Gothic"/>
              </a:rPr>
              <a:t>続	柄</a:t>
            </a:r>
            <a:endParaRPr sz="1100">
              <a:latin typeface="Yu Gothic"/>
              <a:cs typeface="Yu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83129" y="7146797"/>
            <a:ext cx="445134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1465" algn="l"/>
              </a:tabLst>
            </a:pPr>
            <a:r>
              <a:rPr sz="1100" dirty="0">
                <a:latin typeface="Yu Gothic"/>
                <a:cs typeface="Yu Gothic"/>
              </a:rPr>
              <a:t>氏	名</a:t>
            </a:r>
            <a:endParaRPr sz="1100">
              <a:latin typeface="Yu Gothic"/>
              <a:cs typeface="Yu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690361" y="7163816"/>
            <a:ext cx="1524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Yu Gothic"/>
                <a:cs typeface="Yu Gothic"/>
              </a:rPr>
              <a:t>㊞</a:t>
            </a:r>
            <a:endParaRPr sz="1000">
              <a:latin typeface="Yu Gothic"/>
              <a:cs typeface="Yu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83129" y="7720076"/>
            <a:ext cx="447040" cy="767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1465" algn="l"/>
              </a:tabLst>
            </a:pPr>
            <a:r>
              <a:rPr sz="1100" dirty="0">
                <a:latin typeface="Yu Gothic"/>
                <a:cs typeface="Yu Gothic"/>
              </a:rPr>
              <a:t>住	所</a:t>
            </a:r>
            <a:endParaRPr sz="1100">
              <a:latin typeface="Yu Gothic"/>
              <a:cs typeface="Yu Gothic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650">
              <a:latin typeface="Yu Gothic"/>
              <a:cs typeface="Yu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dirty="0">
                <a:latin typeface="Yu Gothic"/>
                <a:cs typeface="Yu Gothic"/>
              </a:rPr>
              <a:t>連絡先</a:t>
            </a:r>
            <a:endParaRPr sz="1100">
              <a:latin typeface="Yu Gothic"/>
              <a:cs typeface="Yu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104644" y="6812280"/>
            <a:ext cx="3994150" cy="0"/>
          </a:xfrm>
          <a:custGeom>
            <a:avLst/>
            <a:gdLst/>
            <a:ahLst/>
            <a:cxnLst/>
            <a:rect l="l" t="t" r="r" b="b"/>
            <a:pathLst>
              <a:path w="3994150">
                <a:moveTo>
                  <a:pt x="0" y="0"/>
                </a:moveTo>
                <a:lnTo>
                  <a:pt x="39940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04644" y="7385304"/>
            <a:ext cx="3994150" cy="0"/>
          </a:xfrm>
          <a:custGeom>
            <a:avLst/>
            <a:gdLst/>
            <a:ahLst/>
            <a:cxnLst/>
            <a:rect l="l" t="t" r="r" b="b"/>
            <a:pathLst>
              <a:path w="3994150">
                <a:moveTo>
                  <a:pt x="0" y="0"/>
                </a:moveTo>
                <a:lnTo>
                  <a:pt x="39940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04644" y="7958328"/>
            <a:ext cx="3994150" cy="0"/>
          </a:xfrm>
          <a:custGeom>
            <a:avLst/>
            <a:gdLst/>
            <a:ahLst/>
            <a:cxnLst/>
            <a:rect l="l" t="t" r="r" b="b"/>
            <a:pathLst>
              <a:path w="3994150">
                <a:moveTo>
                  <a:pt x="0" y="0"/>
                </a:moveTo>
                <a:lnTo>
                  <a:pt x="39940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104644" y="8531352"/>
            <a:ext cx="3994150" cy="0"/>
          </a:xfrm>
          <a:custGeom>
            <a:avLst/>
            <a:gdLst/>
            <a:ahLst/>
            <a:cxnLst/>
            <a:rect l="l" t="t" r="r" b="b"/>
            <a:pathLst>
              <a:path w="3994150">
                <a:moveTo>
                  <a:pt x="0" y="0"/>
                </a:moveTo>
                <a:lnTo>
                  <a:pt x="39940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66140" y="9170923"/>
            <a:ext cx="585851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065" marR="5080" indent="-1270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Yu Gothic"/>
                <a:cs typeface="Yu Gothic"/>
              </a:rPr>
              <a:t>※こちらに記載いただきました個</a:t>
            </a:r>
            <a:r>
              <a:rPr sz="1000" spc="5" dirty="0">
                <a:latin typeface="Yu Gothic"/>
                <a:cs typeface="Yu Gothic"/>
              </a:rPr>
              <a:t>人</a:t>
            </a:r>
            <a:r>
              <a:rPr sz="1000" spc="-5" dirty="0">
                <a:latin typeface="Yu Gothic"/>
                <a:cs typeface="Yu Gothic"/>
              </a:rPr>
              <a:t>情報</a:t>
            </a:r>
            <a:r>
              <a:rPr sz="1000" spc="5" dirty="0">
                <a:latin typeface="Yu Gothic"/>
                <a:cs typeface="Yu Gothic"/>
              </a:rPr>
              <a:t>は</a:t>
            </a:r>
            <a:r>
              <a:rPr sz="1000" spc="-5" dirty="0">
                <a:latin typeface="Yu Gothic"/>
                <a:cs typeface="Yu Gothic"/>
              </a:rPr>
              <a:t>親権</a:t>
            </a:r>
            <a:r>
              <a:rPr sz="1000" spc="5" dirty="0">
                <a:latin typeface="Yu Gothic"/>
                <a:cs typeface="Yu Gothic"/>
              </a:rPr>
              <a:t>者</a:t>
            </a:r>
            <a:r>
              <a:rPr sz="1000" spc="-5" dirty="0">
                <a:latin typeface="Yu Gothic"/>
                <a:cs typeface="Yu Gothic"/>
              </a:rPr>
              <a:t>の方</a:t>
            </a:r>
            <a:r>
              <a:rPr sz="1000" spc="5" dirty="0">
                <a:latin typeface="Yu Gothic"/>
                <a:cs typeface="Yu Gothic"/>
              </a:rPr>
              <a:t>の</a:t>
            </a:r>
            <a:r>
              <a:rPr sz="1000" spc="-5" dirty="0">
                <a:latin typeface="Yu Gothic"/>
                <a:cs typeface="Yu Gothic"/>
              </a:rPr>
              <a:t>同意</a:t>
            </a:r>
            <a:r>
              <a:rPr sz="1000" spc="5" dirty="0">
                <a:latin typeface="Yu Gothic"/>
                <a:cs typeface="Yu Gothic"/>
              </a:rPr>
              <a:t>を</a:t>
            </a:r>
            <a:r>
              <a:rPr sz="1000" spc="-5" dirty="0">
                <a:latin typeface="Yu Gothic"/>
                <a:cs typeface="Yu Gothic"/>
              </a:rPr>
              <a:t>確認</a:t>
            </a:r>
            <a:r>
              <a:rPr sz="1000" spc="5" dirty="0">
                <a:latin typeface="Yu Gothic"/>
                <a:cs typeface="Yu Gothic"/>
              </a:rPr>
              <a:t>さ</a:t>
            </a:r>
            <a:r>
              <a:rPr sz="1000" spc="-5" dirty="0">
                <a:latin typeface="Yu Gothic"/>
                <a:cs typeface="Yu Gothic"/>
              </a:rPr>
              <a:t>せて</a:t>
            </a:r>
            <a:r>
              <a:rPr sz="1000" spc="5" dirty="0">
                <a:latin typeface="Yu Gothic"/>
                <a:cs typeface="Yu Gothic"/>
              </a:rPr>
              <a:t>い</a:t>
            </a:r>
            <a:r>
              <a:rPr sz="1000" spc="-5" dirty="0">
                <a:latin typeface="Yu Gothic"/>
                <a:cs typeface="Yu Gothic"/>
              </a:rPr>
              <a:t>ただ</a:t>
            </a:r>
            <a:r>
              <a:rPr sz="1000" spc="5" dirty="0">
                <a:latin typeface="Yu Gothic"/>
                <a:cs typeface="Yu Gothic"/>
              </a:rPr>
              <a:t>く</a:t>
            </a:r>
            <a:r>
              <a:rPr sz="1000" spc="-5" dirty="0">
                <a:latin typeface="Yu Gothic"/>
                <a:cs typeface="Yu Gothic"/>
              </a:rPr>
              <a:t>ため</a:t>
            </a:r>
            <a:r>
              <a:rPr sz="1000" spc="5" dirty="0">
                <a:latin typeface="Yu Gothic"/>
                <a:cs typeface="Yu Gothic"/>
              </a:rPr>
              <a:t>の</a:t>
            </a:r>
            <a:r>
              <a:rPr sz="1000" spc="-5" dirty="0">
                <a:latin typeface="Yu Gothic"/>
                <a:cs typeface="Yu Gothic"/>
              </a:rPr>
              <a:t>もの</a:t>
            </a:r>
            <a:r>
              <a:rPr sz="1000" spc="5" dirty="0">
                <a:latin typeface="Yu Gothic"/>
                <a:cs typeface="Yu Gothic"/>
              </a:rPr>
              <a:t>で</a:t>
            </a:r>
            <a:r>
              <a:rPr sz="1000" spc="-5" dirty="0">
                <a:latin typeface="Yu Gothic"/>
                <a:cs typeface="Yu Gothic"/>
              </a:rPr>
              <a:t>あり、 それ以外の目的では使用いたし</a:t>
            </a:r>
            <a:r>
              <a:rPr sz="1000" spc="5" dirty="0">
                <a:latin typeface="Yu Gothic"/>
                <a:cs typeface="Yu Gothic"/>
              </a:rPr>
              <a:t>ま</a:t>
            </a:r>
            <a:r>
              <a:rPr sz="1000" spc="-5" dirty="0">
                <a:latin typeface="Yu Gothic"/>
                <a:cs typeface="Yu Gothic"/>
              </a:rPr>
              <a:t>せん。</a:t>
            </a:r>
            <a:endParaRPr sz="1000">
              <a:latin typeface="Yu Gothic"/>
              <a:cs typeface="Yu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264152" y="441959"/>
            <a:ext cx="2373630" cy="0"/>
          </a:xfrm>
          <a:custGeom>
            <a:avLst/>
            <a:gdLst/>
            <a:ahLst/>
            <a:cxnLst/>
            <a:rect l="l" t="t" r="r" b="b"/>
            <a:pathLst>
              <a:path w="2373629">
                <a:moveTo>
                  <a:pt x="0" y="0"/>
                </a:moveTo>
                <a:lnTo>
                  <a:pt x="237337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101</Words>
  <Application>Microsoft Macintosh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Yu Gothic</vt:lpstr>
      <vt:lpstr>Yu Gothic</vt:lpstr>
      <vt:lpstr>Calibri</vt:lpstr>
      <vt:lpstr>Times New Roman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今埜 圭</dc:creator>
  <cp:lastModifiedBy>腰塚 ONT</cp:lastModifiedBy>
  <cp:revision>4</cp:revision>
  <dcterms:created xsi:type="dcterms:W3CDTF">2023-08-12T05:43:04Z</dcterms:created>
  <dcterms:modified xsi:type="dcterms:W3CDTF">2025-06-13T11:34:23Z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2022-09-19T00:00:00Z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2023-08-12T00:00:00Z</vt:filetime>
  </property>
</Properties>
</file>